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8288000" cy="10287000"/>
  <p:notesSz cx="6858000" cy="9144000"/>
  <p:embeddedFontLst>
    <p:embeddedFont>
      <p:font typeface="Bebas Neue Cyrillic" panose="02000506000000020004" pitchFamily="2" charset="0"/>
      <p:regular r:id="rId6"/>
    </p:embeddedFont>
    <p:embeddedFont>
      <p:font typeface="Mr Dafoe" panose="02000000000000000000" pitchFamily="2" charset="77"/>
      <p:regular r:id="rId7"/>
    </p:embeddedFont>
    <p:embeddedFont>
      <p:font typeface="Open Sans" panose="020B0606030504020204" pitchFamily="34" charset="0"/>
      <p:regular r:id="rId8"/>
    </p:embeddedFont>
    <p:embeddedFont>
      <p:font typeface="Open Sans Bold" panose="020B0806030504020204" pitchFamily="34" charset="0"/>
      <p:regular r:id="rId9"/>
      <p:bold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 autoAdjust="0"/>
    <p:restoredTop sz="94629" autoAdjust="0"/>
  </p:normalViewPr>
  <p:slideViewPr>
    <p:cSldViewPr>
      <p:cViewPr>
        <p:scale>
          <a:sx n="141" d="100"/>
          <a:sy n="141" d="100"/>
        </p:scale>
        <p:origin x="888" y="-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3.sv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C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77564"/>
            <a:ext cx="19115208" cy="6920009"/>
            <a:chOff x="0" y="0"/>
            <a:chExt cx="25486944" cy="9226679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3141" t="2610" r="39677"/>
            <a:stretch>
              <a:fillRect/>
            </a:stretch>
          </p:blipFill>
          <p:spPr>
            <a:xfrm>
              <a:off x="0" y="0"/>
              <a:ext cx="3611536" cy="9226679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l="60716" r="13188"/>
            <a:stretch>
              <a:fillRect/>
            </a:stretch>
          </p:blipFill>
          <p:spPr>
            <a:xfrm>
              <a:off x="3645901" y="0"/>
              <a:ext cx="3611536" cy="9226679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/>
            <a:srcRect l="29645" t="15955" r="48423"/>
            <a:stretch>
              <a:fillRect/>
            </a:stretch>
          </p:blipFill>
          <p:spPr>
            <a:xfrm>
              <a:off x="7291803" y="0"/>
              <a:ext cx="3611536" cy="9226679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/>
            <a:srcRect l="41173" r="33839" b="4242"/>
            <a:stretch>
              <a:fillRect/>
            </a:stretch>
          </p:blipFill>
          <p:spPr>
            <a:xfrm>
              <a:off x="10937704" y="0"/>
              <a:ext cx="3611536" cy="9226679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6"/>
            <a:srcRect l="41629" r="32275"/>
            <a:stretch>
              <a:fillRect/>
            </a:stretch>
          </p:blipFill>
          <p:spPr>
            <a:xfrm>
              <a:off x="14583606" y="0"/>
              <a:ext cx="3611536" cy="9226679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/>
            <a:srcRect l="32482" t="20103" r="20607"/>
            <a:stretch>
              <a:fillRect/>
            </a:stretch>
          </p:blipFill>
          <p:spPr>
            <a:xfrm>
              <a:off x="18229507" y="0"/>
              <a:ext cx="3611536" cy="9226679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8"/>
            <a:srcRect l="30266" r="43606"/>
            <a:stretch>
              <a:fillRect/>
            </a:stretch>
          </p:blipFill>
          <p:spPr>
            <a:xfrm>
              <a:off x="21875409" y="0"/>
              <a:ext cx="3611536" cy="9226679"/>
            </a:xfrm>
            <a:prstGeom prst="rect">
              <a:avLst/>
            </a:prstGeom>
          </p:spPr>
        </p:pic>
      </p:grpSp>
      <p:sp>
        <p:nvSpPr>
          <p:cNvPr id="10" name="Freeform 10"/>
          <p:cNvSpPr/>
          <p:nvPr/>
        </p:nvSpPr>
        <p:spPr>
          <a:xfrm rot="69608">
            <a:off x="-759946" y="4696759"/>
            <a:ext cx="20635100" cy="8150865"/>
          </a:xfrm>
          <a:custGeom>
            <a:avLst/>
            <a:gdLst/>
            <a:ahLst/>
            <a:cxnLst/>
            <a:rect l="l" t="t" r="r" b="b"/>
            <a:pathLst>
              <a:path w="20635100" h="8150865">
                <a:moveTo>
                  <a:pt x="0" y="0"/>
                </a:moveTo>
                <a:lnTo>
                  <a:pt x="20635100" y="0"/>
                </a:lnTo>
                <a:lnTo>
                  <a:pt x="20635100" y="8150865"/>
                </a:lnTo>
                <a:lnTo>
                  <a:pt x="0" y="815086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Freeform 11"/>
          <p:cNvSpPr/>
          <p:nvPr/>
        </p:nvSpPr>
        <p:spPr>
          <a:xfrm>
            <a:off x="6170790" y="3113229"/>
            <a:ext cx="6773629" cy="4954974"/>
          </a:xfrm>
          <a:custGeom>
            <a:avLst/>
            <a:gdLst/>
            <a:ahLst/>
            <a:cxnLst/>
            <a:rect l="l" t="t" r="r" b="b"/>
            <a:pathLst>
              <a:path w="6773629" h="4954974">
                <a:moveTo>
                  <a:pt x="0" y="0"/>
                </a:moveTo>
                <a:lnTo>
                  <a:pt x="6773629" y="0"/>
                </a:lnTo>
                <a:lnTo>
                  <a:pt x="6773629" y="4954974"/>
                </a:lnTo>
                <a:lnTo>
                  <a:pt x="0" y="495497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4863" r="-4863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2" name="Group 12"/>
          <p:cNvGrpSpPr/>
          <p:nvPr/>
        </p:nvGrpSpPr>
        <p:grpSpPr>
          <a:xfrm>
            <a:off x="6190929" y="9358174"/>
            <a:ext cx="5906142" cy="590614"/>
            <a:chOff x="0" y="0"/>
            <a:chExt cx="7874856" cy="78748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874856" cy="787486"/>
            </a:xfrm>
            <a:custGeom>
              <a:avLst/>
              <a:gdLst/>
              <a:ahLst/>
              <a:cxnLst/>
              <a:rect l="l" t="t" r="r" b="b"/>
              <a:pathLst>
                <a:path w="7874856" h="787486">
                  <a:moveTo>
                    <a:pt x="0" y="0"/>
                  </a:moveTo>
                  <a:lnTo>
                    <a:pt x="7874856" y="0"/>
                  </a:lnTo>
                  <a:lnTo>
                    <a:pt x="7874856" y="787486"/>
                  </a:lnTo>
                  <a:lnTo>
                    <a:pt x="0" y="7874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77506" y="-23207"/>
              <a:ext cx="5719844" cy="77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990"/>
                </a:lnSpc>
                <a:spcBef>
                  <a:spcPct val="0"/>
                </a:spcBef>
              </a:pPr>
              <a:r>
                <a:rPr lang="en-US" sz="3564">
                  <a:solidFill>
                    <a:srgbClr val="1D417B"/>
                  </a:solidFill>
                  <a:latin typeface="Open Sans"/>
                </a:rPr>
                <a:t>Dia Mundial do MAP</a:t>
              </a: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658882" y="9291499"/>
            <a:ext cx="2331491" cy="602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56"/>
              </a:lnSpc>
              <a:spcBef>
                <a:spcPct val="0"/>
              </a:spcBef>
            </a:pPr>
            <a:r>
              <a:rPr lang="en-US" sz="3540">
                <a:solidFill>
                  <a:srgbClr val="1D417B"/>
                </a:solidFill>
                <a:latin typeface="Open Sans Bold"/>
              </a:rPr>
              <a:t>20 de abril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612158" y="7471095"/>
            <a:ext cx="9550326" cy="1287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00"/>
              </a:lnSpc>
            </a:pPr>
            <a:r>
              <a:rPr lang="en-US" sz="12647" dirty="0">
                <a:solidFill>
                  <a:srgbClr val="0D7289"/>
                </a:solidFill>
                <a:latin typeface="Mr Dafoe"/>
              </a:rPr>
              <a:t>O </a:t>
            </a:r>
            <a:r>
              <a:rPr lang="en-US" sz="12647" dirty="0" err="1">
                <a:solidFill>
                  <a:srgbClr val="0D7289"/>
                </a:solidFill>
                <a:latin typeface="Mr Dafoe"/>
              </a:rPr>
              <a:t>Ministério</a:t>
            </a:r>
            <a:endParaRPr lang="en-US" sz="12647" dirty="0">
              <a:solidFill>
                <a:srgbClr val="0D7289"/>
              </a:solidFill>
              <a:latin typeface="Mr Dafoe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5199596" y="7931612"/>
            <a:ext cx="8151790" cy="1582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905"/>
              </a:lnSpc>
              <a:spcBef>
                <a:spcPct val="0"/>
              </a:spcBef>
            </a:pPr>
            <a:r>
              <a:rPr lang="en-US" sz="9218" dirty="0">
                <a:solidFill>
                  <a:srgbClr val="142C53"/>
                </a:solidFill>
                <a:latin typeface="Bebas Neue Cyrillic"/>
              </a:rPr>
              <a:t>DO NOSSO CORAÇÃO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5784269" y="6842445"/>
            <a:ext cx="1475031" cy="3575833"/>
            <a:chOff x="0" y="0"/>
            <a:chExt cx="1966708" cy="4767778"/>
          </a:xfrm>
        </p:grpSpPr>
        <p:sp>
          <p:nvSpPr>
            <p:cNvPr id="19" name="Freeform 19"/>
            <p:cNvSpPr/>
            <p:nvPr/>
          </p:nvSpPr>
          <p:spPr>
            <a:xfrm rot="5400000">
              <a:off x="-1400535" y="1400535"/>
              <a:ext cx="4767778" cy="1966708"/>
            </a:xfrm>
            <a:custGeom>
              <a:avLst/>
              <a:gdLst/>
              <a:ahLst/>
              <a:cxnLst/>
              <a:rect l="l" t="t" r="r" b="b"/>
              <a:pathLst>
                <a:path w="4767778" h="1966708">
                  <a:moveTo>
                    <a:pt x="0" y="0"/>
                  </a:moveTo>
                  <a:lnTo>
                    <a:pt x="4767778" y="0"/>
                  </a:lnTo>
                  <a:lnTo>
                    <a:pt x="4767778" y="1966708"/>
                  </a:lnTo>
                  <a:lnTo>
                    <a:pt x="0" y="19667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590180" y="1597541"/>
              <a:ext cx="786348" cy="786348"/>
            </a:xfrm>
            <a:custGeom>
              <a:avLst/>
              <a:gdLst/>
              <a:ahLst/>
              <a:cxnLst/>
              <a:rect l="l" t="t" r="r" b="b"/>
              <a:pathLst>
                <a:path w="786348" h="786348">
                  <a:moveTo>
                    <a:pt x="0" y="0"/>
                  </a:moveTo>
                  <a:lnTo>
                    <a:pt x="786348" y="0"/>
                  </a:lnTo>
                  <a:lnTo>
                    <a:pt x="786348" y="786348"/>
                  </a:lnTo>
                  <a:lnTo>
                    <a:pt x="0" y="7863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355512" y="375351"/>
              <a:ext cx="1255685" cy="1008546"/>
            </a:xfrm>
            <a:custGeom>
              <a:avLst/>
              <a:gdLst/>
              <a:ahLst/>
              <a:cxnLst/>
              <a:rect l="l" t="t" r="r" b="b"/>
              <a:pathLst>
                <a:path w="1255685" h="1008546">
                  <a:moveTo>
                    <a:pt x="0" y="0"/>
                  </a:moveTo>
                  <a:lnTo>
                    <a:pt x="1255685" y="0"/>
                  </a:lnTo>
                  <a:lnTo>
                    <a:pt x="1255685" y="1008546"/>
                  </a:lnTo>
                  <a:lnTo>
                    <a:pt x="0" y="10085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C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77564"/>
            <a:ext cx="18288000" cy="8428393"/>
            <a:chOff x="0" y="0"/>
            <a:chExt cx="25486944" cy="1123785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16000"/>
            </a:blip>
            <a:srcRect l="8258" t="2610" r="44793"/>
            <a:stretch>
              <a:fillRect/>
            </a:stretch>
          </p:blipFill>
          <p:spPr>
            <a:xfrm>
              <a:off x="0" y="0"/>
              <a:ext cx="3611536" cy="11237858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>
              <a:alphaModFix amt="16000"/>
            </a:blip>
            <a:srcRect l="63051" r="15523"/>
            <a:stretch>
              <a:fillRect/>
            </a:stretch>
          </p:blipFill>
          <p:spPr>
            <a:xfrm>
              <a:off x="3645901" y="0"/>
              <a:ext cx="3611536" cy="11237858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>
              <a:alphaModFix amt="16000"/>
            </a:blip>
            <a:srcRect l="31607" t="15955" r="50385"/>
            <a:stretch>
              <a:fillRect/>
            </a:stretch>
          </p:blipFill>
          <p:spPr>
            <a:xfrm>
              <a:off x="7291803" y="0"/>
              <a:ext cx="3611536" cy="11237858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>
              <a:alphaModFix amt="16000"/>
            </a:blip>
            <a:srcRect l="43409" r="36075" b="4242"/>
            <a:stretch>
              <a:fillRect/>
            </a:stretch>
          </p:blipFill>
          <p:spPr>
            <a:xfrm>
              <a:off x="10937704" y="0"/>
              <a:ext cx="3611536" cy="11237858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6">
              <a:alphaModFix amt="16000"/>
            </a:blip>
            <a:srcRect l="43964" r="34610"/>
            <a:stretch>
              <a:fillRect/>
            </a:stretch>
          </p:blipFill>
          <p:spPr>
            <a:xfrm>
              <a:off x="14583606" y="0"/>
              <a:ext cx="3611536" cy="11237858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>
              <a:alphaModFix amt="16000"/>
            </a:blip>
            <a:srcRect l="36679" t="20103" r="24805"/>
            <a:stretch>
              <a:fillRect/>
            </a:stretch>
          </p:blipFill>
          <p:spPr>
            <a:xfrm>
              <a:off x="18229507" y="0"/>
              <a:ext cx="3611536" cy="11237858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8">
              <a:alphaModFix amt="16000"/>
            </a:blip>
            <a:srcRect l="32603" r="45944"/>
            <a:stretch>
              <a:fillRect/>
            </a:stretch>
          </p:blipFill>
          <p:spPr>
            <a:xfrm>
              <a:off x="21875409" y="0"/>
              <a:ext cx="3611536" cy="11237858"/>
            </a:xfrm>
            <a:prstGeom prst="rect">
              <a:avLst/>
            </a:prstGeom>
          </p:spPr>
        </p:pic>
      </p:grpSp>
      <p:sp>
        <p:nvSpPr>
          <p:cNvPr id="10" name="Freeform 10"/>
          <p:cNvSpPr/>
          <p:nvPr/>
        </p:nvSpPr>
        <p:spPr>
          <a:xfrm rot="69608">
            <a:off x="-759946" y="6724423"/>
            <a:ext cx="20635100" cy="8150865"/>
          </a:xfrm>
          <a:custGeom>
            <a:avLst/>
            <a:gdLst/>
            <a:ahLst/>
            <a:cxnLst/>
            <a:rect l="l" t="t" r="r" b="b"/>
            <a:pathLst>
              <a:path w="20635100" h="8150865">
                <a:moveTo>
                  <a:pt x="0" y="0"/>
                </a:moveTo>
                <a:lnTo>
                  <a:pt x="20635100" y="0"/>
                </a:lnTo>
                <a:lnTo>
                  <a:pt x="20635100" y="8150865"/>
                </a:lnTo>
                <a:lnTo>
                  <a:pt x="0" y="815086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Freeform 11"/>
          <p:cNvSpPr/>
          <p:nvPr/>
        </p:nvSpPr>
        <p:spPr>
          <a:xfrm>
            <a:off x="-802397" y="5699221"/>
            <a:ext cx="5581623" cy="4083010"/>
          </a:xfrm>
          <a:custGeom>
            <a:avLst/>
            <a:gdLst/>
            <a:ahLst/>
            <a:cxnLst/>
            <a:rect l="l" t="t" r="r" b="b"/>
            <a:pathLst>
              <a:path w="5581623" h="4083010">
                <a:moveTo>
                  <a:pt x="0" y="0"/>
                </a:moveTo>
                <a:lnTo>
                  <a:pt x="5581624" y="0"/>
                </a:lnTo>
                <a:lnTo>
                  <a:pt x="5581624" y="4083011"/>
                </a:lnTo>
                <a:lnTo>
                  <a:pt x="0" y="408301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4863" r="-4863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2" name="Group 12"/>
          <p:cNvGrpSpPr/>
          <p:nvPr/>
        </p:nvGrpSpPr>
        <p:grpSpPr>
          <a:xfrm>
            <a:off x="6190929" y="9358174"/>
            <a:ext cx="5906142" cy="590614"/>
            <a:chOff x="0" y="0"/>
            <a:chExt cx="7874856" cy="78748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7874856" cy="787486"/>
            </a:xfrm>
            <a:custGeom>
              <a:avLst/>
              <a:gdLst/>
              <a:ahLst/>
              <a:cxnLst/>
              <a:rect l="l" t="t" r="r" b="b"/>
              <a:pathLst>
                <a:path w="7874856" h="787486">
                  <a:moveTo>
                    <a:pt x="0" y="0"/>
                  </a:moveTo>
                  <a:lnTo>
                    <a:pt x="7874856" y="0"/>
                  </a:lnTo>
                  <a:lnTo>
                    <a:pt x="7874856" y="787486"/>
                  </a:lnTo>
                  <a:lnTo>
                    <a:pt x="0" y="7874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77506" y="-23207"/>
              <a:ext cx="5719844" cy="776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990"/>
                </a:lnSpc>
                <a:spcBef>
                  <a:spcPct val="0"/>
                </a:spcBef>
              </a:pPr>
              <a:r>
                <a:rPr lang="en-US" sz="3564">
                  <a:solidFill>
                    <a:srgbClr val="1D417B"/>
                  </a:solidFill>
                  <a:latin typeface="Open Sans"/>
                </a:rPr>
                <a:t>Dia Mundial do MAP</a:t>
              </a: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822670" y="9179537"/>
            <a:ext cx="2331491" cy="602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56"/>
              </a:lnSpc>
              <a:spcBef>
                <a:spcPct val="0"/>
              </a:spcBef>
            </a:pPr>
            <a:r>
              <a:rPr lang="en-US" sz="3540">
                <a:solidFill>
                  <a:srgbClr val="1D417B"/>
                </a:solidFill>
                <a:latin typeface="Open Sans Bold"/>
              </a:rPr>
              <a:t>20 de abril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658725" y="6406676"/>
            <a:ext cx="12603582" cy="1700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350"/>
              </a:lnSpc>
            </a:pPr>
            <a:r>
              <a:rPr lang="en-US" sz="16691" dirty="0">
                <a:solidFill>
                  <a:srgbClr val="7FB9C5"/>
                </a:solidFill>
                <a:latin typeface="Mr Dafoe"/>
              </a:rPr>
              <a:t>O </a:t>
            </a:r>
            <a:r>
              <a:rPr lang="en-US" sz="16691" dirty="0" err="1">
                <a:solidFill>
                  <a:srgbClr val="7FB9C5"/>
                </a:solidFill>
                <a:latin typeface="Mr Dafoe"/>
              </a:rPr>
              <a:t>Ministério</a:t>
            </a:r>
            <a:endParaRPr lang="en-US" sz="16691" dirty="0">
              <a:solidFill>
                <a:srgbClr val="7FB9C5"/>
              </a:solidFill>
              <a:latin typeface="Mr Dafoe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5199596" y="7931612"/>
            <a:ext cx="8151790" cy="1582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905"/>
              </a:lnSpc>
              <a:spcBef>
                <a:spcPct val="0"/>
              </a:spcBef>
            </a:pPr>
            <a:r>
              <a:rPr lang="en-US" sz="9218">
                <a:solidFill>
                  <a:srgbClr val="142C53"/>
                </a:solidFill>
                <a:latin typeface="Bebas Neue Cyrillic"/>
              </a:rPr>
              <a:t>DO NOSSO CORAÇÃO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5784269" y="6842445"/>
            <a:ext cx="1475031" cy="3575833"/>
            <a:chOff x="0" y="0"/>
            <a:chExt cx="1966708" cy="4767778"/>
          </a:xfrm>
        </p:grpSpPr>
        <p:sp>
          <p:nvSpPr>
            <p:cNvPr id="19" name="Freeform 19"/>
            <p:cNvSpPr/>
            <p:nvPr/>
          </p:nvSpPr>
          <p:spPr>
            <a:xfrm rot="5400000">
              <a:off x="-1400535" y="1400535"/>
              <a:ext cx="4767778" cy="1966708"/>
            </a:xfrm>
            <a:custGeom>
              <a:avLst/>
              <a:gdLst/>
              <a:ahLst/>
              <a:cxnLst/>
              <a:rect l="l" t="t" r="r" b="b"/>
              <a:pathLst>
                <a:path w="4767778" h="1966708">
                  <a:moveTo>
                    <a:pt x="0" y="0"/>
                  </a:moveTo>
                  <a:lnTo>
                    <a:pt x="4767778" y="0"/>
                  </a:lnTo>
                  <a:lnTo>
                    <a:pt x="4767778" y="1966708"/>
                  </a:lnTo>
                  <a:lnTo>
                    <a:pt x="0" y="19667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590180" y="1597541"/>
              <a:ext cx="786348" cy="786348"/>
            </a:xfrm>
            <a:custGeom>
              <a:avLst/>
              <a:gdLst/>
              <a:ahLst/>
              <a:cxnLst/>
              <a:rect l="l" t="t" r="r" b="b"/>
              <a:pathLst>
                <a:path w="786348" h="786348">
                  <a:moveTo>
                    <a:pt x="0" y="0"/>
                  </a:moveTo>
                  <a:lnTo>
                    <a:pt x="786348" y="0"/>
                  </a:lnTo>
                  <a:lnTo>
                    <a:pt x="786348" y="786348"/>
                  </a:lnTo>
                  <a:lnTo>
                    <a:pt x="0" y="7863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355512" y="375351"/>
              <a:ext cx="1255685" cy="1008546"/>
            </a:xfrm>
            <a:custGeom>
              <a:avLst/>
              <a:gdLst/>
              <a:ahLst/>
              <a:cxnLst/>
              <a:rect l="l" t="t" r="r" b="b"/>
              <a:pathLst>
                <a:path w="1255685" h="1008546">
                  <a:moveTo>
                    <a:pt x="0" y="0"/>
                  </a:moveTo>
                  <a:lnTo>
                    <a:pt x="1255685" y="0"/>
                  </a:lnTo>
                  <a:lnTo>
                    <a:pt x="1255685" y="1008546"/>
                  </a:lnTo>
                  <a:lnTo>
                    <a:pt x="0" y="10085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C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02479" y="-2522216"/>
            <a:ext cx="19178322" cy="10412255"/>
          </a:xfrm>
          <a:custGeom>
            <a:avLst/>
            <a:gdLst/>
            <a:ahLst/>
            <a:cxnLst/>
            <a:rect l="l" t="t" r="r" b="b"/>
            <a:pathLst>
              <a:path w="19178322" h="10412255">
                <a:moveTo>
                  <a:pt x="0" y="0"/>
                </a:moveTo>
                <a:lnTo>
                  <a:pt x="19178322" y="0"/>
                </a:lnTo>
                <a:lnTo>
                  <a:pt x="19178322" y="10412255"/>
                </a:lnTo>
                <a:lnTo>
                  <a:pt x="0" y="104122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803" b="-180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rot="69608">
            <a:off x="-222311" y="5848847"/>
            <a:ext cx="20969432" cy="8284918"/>
          </a:xfrm>
          <a:custGeom>
            <a:avLst/>
            <a:gdLst/>
            <a:ahLst/>
            <a:cxnLst/>
            <a:rect l="l" t="t" r="r" b="b"/>
            <a:pathLst>
              <a:path w="20635100" h="8150865">
                <a:moveTo>
                  <a:pt x="0" y="0"/>
                </a:moveTo>
                <a:lnTo>
                  <a:pt x="20635100" y="0"/>
                </a:lnTo>
                <a:lnTo>
                  <a:pt x="20635100" y="8150865"/>
                </a:lnTo>
                <a:lnTo>
                  <a:pt x="0" y="81508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481748" y="9547699"/>
            <a:ext cx="4690653" cy="469065"/>
          </a:xfrm>
          <a:custGeom>
            <a:avLst/>
            <a:gdLst/>
            <a:ahLst/>
            <a:cxnLst/>
            <a:rect l="l" t="t" r="r" b="b"/>
            <a:pathLst>
              <a:path w="4690653" h="469065">
                <a:moveTo>
                  <a:pt x="0" y="0"/>
                </a:moveTo>
                <a:lnTo>
                  <a:pt x="4690653" y="0"/>
                </a:lnTo>
                <a:lnTo>
                  <a:pt x="4690653" y="469065"/>
                </a:lnTo>
                <a:lnTo>
                  <a:pt x="0" y="4690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6481749" y="9490549"/>
            <a:ext cx="4690652" cy="5007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101"/>
              </a:lnSpc>
              <a:spcBef>
                <a:spcPct val="0"/>
              </a:spcBef>
            </a:pPr>
            <a:r>
              <a:rPr lang="en-US" sz="2929" dirty="0" err="1">
                <a:solidFill>
                  <a:srgbClr val="1D417B"/>
                </a:solidFill>
                <a:latin typeface="Open Sans"/>
              </a:rPr>
              <a:t>Dia</a:t>
            </a:r>
            <a:r>
              <a:rPr lang="en-US" sz="2929" dirty="0">
                <a:solidFill>
                  <a:srgbClr val="1D417B"/>
                </a:solidFill>
                <a:latin typeface="Open Sans"/>
              </a:rPr>
              <a:t> Mundial do MAP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5773400" y="8203390"/>
            <a:ext cx="1475031" cy="3575833"/>
            <a:chOff x="0" y="0"/>
            <a:chExt cx="1966708" cy="4767778"/>
          </a:xfrm>
        </p:grpSpPr>
        <p:sp>
          <p:nvSpPr>
            <p:cNvPr id="7" name="Freeform 7"/>
            <p:cNvSpPr/>
            <p:nvPr/>
          </p:nvSpPr>
          <p:spPr>
            <a:xfrm rot="5400000">
              <a:off x="-1400535" y="1400535"/>
              <a:ext cx="4767778" cy="1966708"/>
            </a:xfrm>
            <a:custGeom>
              <a:avLst/>
              <a:gdLst/>
              <a:ahLst/>
              <a:cxnLst/>
              <a:rect l="l" t="t" r="r" b="b"/>
              <a:pathLst>
                <a:path w="4767778" h="1966708">
                  <a:moveTo>
                    <a:pt x="0" y="0"/>
                  </a:moveTo>
                  <a:lnTo>
                    <a:pt x="4767778" y="0"/>
                  </a:lnTo>
                  <a:lnTo>
                    <a:pt x="4767778" y="1966708"/>
                  </a:lnTo>
                  <a:lnTo>
                    <a:pt x="0" y="19667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Freeform 8"/>
            <p:cNvSpPr/>
            <p:nvPr/>
          </p:nvSpPr>
          <p:spPr>
            <a:xfrm>
              <a:off x="590180" y="1597541"/>
              <a:ext cx="786348" cy="786348"/>
            </a:xfrm>
            <a:custGeom>
              <a:avLst/>
              <a:gdLst/>
              <a:ahLst/>
              <a:cxnLst/>
              <a:rect l="l" t="t" r="r" b="b"/>
              <a:pathLst>
                <a:path w="786348" h="786348">
                  <a:moveTo>
                    <a:pt x="0" y="0"/>
                  </a:moveTo>
                  <a:lnTo>
                    <a:pt x="786348" y="0"/>
                  </a:lnTo>
                  <a:lnTo>
                    <a:pt x="786348" y="786348"/>
                  </a:lnTo>
                  <a:lnTo>
                    <a:pt x="0" y="7863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Freeform 9"/>
            <p:cNvSpPr/>
            <p:nvPr/>
          </p:nvSpPr>
          <p:spPr>
            <a:xfrm>
              <a:off x="355512" y="375351"/>
              <a:ext cx="1255685" cy="1008546"/>
            </a:xfrm>
            <a:custGeom>
              <a:avLst/>
              <a:gdLst/>
              <a:ahLst/>
              <a:cxnLst/>
              <a:rect l="l" t="t" r="r" b="b"/>
              <a:pathLst>
                <a:path w="1255685" h="1008546">
                  <a:moveTo>
                    <a:pt x="0" y="0"/>
                  </a:moveTo>
                  <a:lnTo>
                    <a:pt x="1255685" y="0"/>
                  </a:lnTo>
                  <a:lnTo>
                    <a:pt x="1255685" y="1008546"/>
                  </a:lnTo>
                  <a:lnTo>
                    <a:pt x="0" y="10085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499367" y="7601113"/>
            <a:ext cx="8655414" cy="1863979"/>
            <a:chOff x="0" y="571500"/>
            <a:chExt cx="11540552" cy="2485304"/>
          </a:xfrm>
        </p:grpSpPr>
        <p:sp>
          <p:nvSpPr>
            <p:cNvPr id="11" name="TextBox 11"/>
            <p:cNvSpPr txBox="1"/>
            <p:nvPr/>
          </p:nvSpPr>
          <p:spPr>
            <a:xfrm>
              <a:off x="0" y="571500"/>
              <a:ext cx="11540552" cy="17440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794"/>
                </a:lnSpc>
              </a:pPr>
              <a:r>
                <a:rPr lang="en-US" sz="11462" dirty="0">
                  <a:solidFill>
                    <a:srgbClr val="0D7289"/>
                  </a:solidFill>
                  <a:latin typeface="Mr Dafoe"/>
                </a:rPr>
                <a:t>O </a:t>
              </a:r>
              <a:r>
                <a:rPr lang="en-US" sz="11462" dirty="0" err="1">
                  <a:solidFill>
                    <a:srgbClr val="0D7289"/>
                  </a:solidFill>
                  <a:latin typeface="Mr Dafoe"/>
                </a:rPr>
                <a:t>Ministério</a:t>
              </a:r>
              <a:endParaRPr lang="en-US" sz="11462" dirty="0">
                <a:solidFill>
                  <a:srgbClr val="0D7289"/>
                </a:solidFill>
                <a:latin typeface="Mr Dafoe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377712" y="1330649"/>
              <a:ext cx="9152831" cy="17261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868"/>
                </a:lnSpc>
                <a:spcBef>
                  <a:spcPct val="0"/>
                </a:spcBef>
              </a:pPr>
              <a:r>
                <a:rPr lang="en-US" sz="7762" dirty="0">
                  <a:solidFill>
                    <a:srgbClr val="142C53"/>
                  </a:solidFill>
                  <a:latin typeface="Bebas Neue Cyrillic"/>
                </a:rPr>
                <a:t>DO NOSSO CORAÇÃO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C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9608">
            <a:off x="-8301718" y="-711388"/>
            <a:ext cx="38651506" cy="15267345"/>
          </a:xfrm>
          <a:custGeom>
            <a:avLst/>
            <a:gdLst/>
            <a:ahLst/>
            <a:cxnLst/>
            <a:rect l="l" t="t" r="r" b="b"/>
            <a:pathLst>
              <a:path w="38651506" h="15267345">
                <a:moveTo>
                  <a:pt x="0" y="0"/>
                </a:moveTo>
                <a:lnTo>
                  <a:pt x="38651507" y="0"/>
                </a:lnTo>
                <a:lnTo>
                  <a:pt x="38651507" y="15267345"/>
                </a:lnTo>
                <a:lnTo>
                  <a:pt x="0" y="152673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291433" y="9514222"/>
            <a:ext cx="3518440" cy="351844"/>
          </a:xfrm>
          <a:custGeom>
            <a:avLst/>
            <a:gdLst/>
            <a:ahLst/>
            <a:cxnLst/>
            <a:rect l="l" t="t" r="r" b="b"/>
            <a:pathLst>
              <a:path w="3518440" h="351844">
                <a:moveTo>
                  <a:pt x="0" y="0"/>
                </a:moveTo>
                <a:lnTo>
                  <a:pt x="3518440" y="0"/>
                </a:lnTo>
                <a:lnTo>
                  <a:pt x="3518440" y="351844"/>
                </a:lnTo>
                <a:lnTo>
                  <a:pt x="0" y="35184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291433" y="9470765"/>
            <a:ext cx="3490621" cy="3953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95"/>
              </a:lnSpc>
              <a:spcBef>
                <a:spcPct val="0"/>
              </a:spcBef>
            </a:pPr>
            <a:r>
              <a:rPr lang="en-US" sz="2353" dirty="0" err="1">
                <a:solidFill>
                  <a:srgbClr val="1D417B"/>
                </a:solidFill>
                <a:latin typeface="Open Sans"/>
              </a:rPr>
              <a:t>Dia</a:t>
            </a:r>
            <a:r>
              <a:rPr lang="en-US" sz="2353" dirty="0">
                <a:solidFill>
                  <a:srgbClr val="1D417B"/>
                </a:solidFill>
                <a:latin typeface="Open Sans"/>
              </a:rPr>
              <a:t> Mundial do MAP</a:t>
            </a:r>
          </a:p>
        </p:txBody>
      </p:sp>
      <p:sp>
        <p:nvSpPr>
          <p:cNvPr id="5" name="Freeform 5"/>
          <p:cNvSpPr/>
          <p:nvPr/>
        </p:nvSpPr>
        <p:spPr>
          <a:xfrm rot="5400000">
            <a:off x="14733868" y="8776706"/>
            <a:ext cx="3575833" cy="1475031"/>
          </a:xfrm>
          <a:custGeom>
            <a:avLst/>
            <a:gdLst/>
            <a:ahLst/>
            <a:cxnLst/>
            <a:rect l="l" t="t" r="r" b="b"/>
            <a:pathLst>
              <a:path w="3575833" h="1475031">
                <a:moveTo>
                  <a:pt x="0" y="0"/>
                </a:moveTo>
                <a:lnTo>
                  <a:pt x="3575833" y="0"/>
                </a:lnTo>
                <a:lnTo>
                  <a:pt x="3575833" y="1475032"/>
                </a:lnTo>
                <a:lnTo>
                  <a:pt x="0" y="14750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/>
          <p:cNvSpPr/>
          <p:nvPr/>
        </p:nvSpPr>
        <p:spPr>
          <a:xfrm>
            <a:off x="16099263" y="8924461"/>
            <a:ext cx="845042" cy="845042"/>
          </a:xfrm>
          <a:custGeom>
            <a:avLst/>
            <a:gdLst/>
            <a:ahLst/>
            <a:cxnLst/>
            <a:rect l="l" t="t" r="r" b="b"/>
            <a:pathLst>
              <a:path w="845042" h="845042">
                <a:moveTo>
                  <a:pt x="0" y="0"/>
                </a:moveTo>
                <a:lnTo>
                  <a:pt x="845042" y="0"/>
                </a:lnTo>
                <a:lnTo>
                  <a:pt x="845042" y="845042"/>
                </a:lnTo>
                <a:lnTo>
                  <a:pt x="0" y="84504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3918030" y="719418"/>
            <a:ext cx="4018844" cy="539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19"/>
              </a:lnSpc>
            </a:pPr>
            <a:r>
              <a:rPr lang="en-US" sz="5322">
                <a:solidFill>
                  <a:srgbClr val="0D7289"/>
                </a:solidFill>
                <a:latin typeface="Mr Dafoe"/>
              </a:rPr>
              <a:t>O Ministério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385189" y="989968"/>
            <a:ext cx="3187351" cy="614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6"/>
              </a:lnSpc>
              <a:spcBef>
                <a:spcPct val="0"/>
              </a:spcBef>
            </a:pPr>
            <a:r>
              <a:rPr lang="en-US" sz="3604">
                <a:solidFill>
                  <a:srgbClr val="FFFFFF"/>
                </a:solidFill>
                <a:latin typeface="Bebas Neue Cyrillic"/>
              </a:rPr>
              <a:t>DO NOSSO CORAÇÃO</a:t>
            </a:r>
          </a:p>
        </p:txBody>
      </p:sp>
      <p:sp>
        <p:nvSpPr>
          <p:cNvPr id="9" name="Freeform 9"/>
          <p:cNvSpPr/>
          <p:nvPr/>
        </p:nvSpPr>
        <p:spPr>
          <a:xfrm>
            <a:off x="13792200" y="5109461"/>
            <a:ext cx="5581623" cy="4083010"/>
          </a:xfrm>
          <a:custGeom>
            <a:avLst/>
            <a:gdLst/>
            <a:ahLst/>
            <a:cxnLst/>
            <a:rect l="l" t="t" r="r" b="b"/>
            <a:pathLst>
              <a:path w="5581623" h="4083010">
                <a:moveTo>
                  <a:pt x="0" y="0"/>
                </a:moveTo>
                <a:lnTo>
                  <a:pt x="5581623" y="0"/>
                </a:lnTo>
                <a:lnTo>
                  <a:pt x="5581623" y="4083010"/>
                </a:lnTo>
                <a:lnTo>
                  <a:pt x="0" y="408301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4863" r="-486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TextBox 10"/>
          <p:cNvSpPr txBox="1"/>
          <p:nvPr/>
        </p:nvSpPr>
        <p:spPr>
          <a:xfrm>
            <a:off x="1130569" y="8866770"/>
            <a:ext cx="1840168" cy="480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1"/>
              </a:lnSpc>
              <a:spcBef>
                <a:spcPct val="0"/>
              </a:spcBef>
            </a:pPr>
            <a:r>
              <a:rPr lang="en-US" sz="2794">
                <a:solidFill>
                  <a:srgbClr val="1D417B"/>
                </a:solidFill>
                <a:latin typeface="Open Sans Bold"/>
              </a:rPr>
              <a:t>20 de abril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45</Words>
  <Application>Microsoft Macintosh PowerPoint</Application>
  <PresentationFormat>Personalizar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11" baseType="lpstr">
      <vt:lpstr>Mr Dafoe</vt:lpstr>
      <vt:lpstr>Calibri</vt:lpstr>
      <vt:lpstr>Open Sans Bold</vt:lpstr>
      <vt:lpstr>Bebas Neue Cyrillic</vt:lpstr>
      <vt:lpstr>Arial</vt:lpstr>
      <vt:lpstr>Open Sans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Cartaz - MAP (Apresentação)</dc:title>
  <cp:lastModifiedBy>USB - AC - CAFE - Cleyton Pedro Fernandes</cp:lastModifiedBy>
  <cp:revision>2</cp:revision>
  <dcterms:created xsi:type="dcterms:W3CDTF">2006-08-16T00:00:00Z</dcterms:created>
  <dcterms:modified xsi:type="dcterms:W3CDTF">2024-03-05T04:32:38Z</dcterms:modified>
  <dc:identifier>DAF-nJfJMyg</dc:identifier>
</cp:coreProperties>
</file>